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5FB33-BCFA-4DCB-B43C-0A2306C304B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C6214-0EC8-471D-8D7B-5F44CDE5E8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642918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Тема урока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571744"/>
            <a:ext cx="7500990" cy="250033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Волновые свойства света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Луи де Бройль</a:t>
            </a:r>
          </a:p>
        </p:txBody>
      </p:sp>
      <p:pic>
        <p:nvPicPr>
          <p:cNvPr id="4" name="Содержимое 3" descr="http://to-world-travel.ru/img/2015/042022/082408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72412" y="1600200"/>
            <a:ext cx="35991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Волна де Бройля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ok-t.ru/studopediaru/baza14/1007864807805.files/image492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85992"/>
            <a:ext cx="628654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Вернер Гейзенберг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www.personbio.com/img/209/209_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35014" y="1600200"/>
            <a:ext cx="46739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Соотношение неопределенностей</a:t>
            </a:r>
            <a:r>
              <a:rPr lang="ru-RU" b="1" i="1" dirty="0"/>
              <a:t> </a:t>
            </a:r>
            <a:endParaRPr lang="ru-RU" dirty="0"/>
          </a:p>
        </p:txBody>
      </p:sp>
      <p:pic>
        <p:nvPicPr>
          <p:cNvPr id="4" name="Содержимое 3" descr="http://4.bp.blogspot.com/-DOGjuo8V0IM/Ux4Q6iw9MKI/AAAAAAAAiHQ/Zxo4wIU3ggU/s1600/cc462812.fig01(en-us)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43050"/>
            <a:ext cx="614366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Тема урока</vt:lpstr>
      <vt:lpstr>Луи де Бройль</vt:lpstr>
      <vt:lpstr>Волна де Бройля</vt:lpstr>
      <vt:lpstr>Вернер Гейзенберг</vt:lpstr>
      <vt:lpstr>Соотношение неопределенностей 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680</dc:creator>
  <cp:lastModifiedBy>User</cp:lastModifiedBy>
  <cp:revision>3</cp:revision>
  <dcterms:created xsi:type="dcterms:W3CDTF">2016-12-04T04:37:29Z</dcterms:created>
  <dcterms:modified xsi:type="dcterms:W3CDTF">2016-12-06T07:06:32Z</dcterms:modified>
</cp:coreProperties>
</file>